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534DB-6E48-EAAE-207B-42DEFCC11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8F6A26-B33D-EE9D-4934-68F0B883B0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6FF1B-AACD-2AD6-33AD-9C9694A2A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A7774-7984-5268-6BF4-74856703A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6BE50-4C80-77EF-AD66-95EF25CEE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99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ECF13-CC20-1FA5-0693-C68FD2374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F3C62-B167-9240-19C6-EC3BA10F1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5BBD3-E3FE-EB82-BEBD-1A909CDC5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3C700-078C-4B7B-C5C3-4982AC8B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6A8F8-FF75-71AB-31D0-63B645235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36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766D-A647-4377-00BA-2594EDC33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054CE-526D-3BB4-1F62-9934A40D6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84496-43CC-5505-88DA-1655B8FA4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72696-0A80-2A1B-5FB4-A5BA1564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5E3E8-0551-D687-D011-1DACD1F4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42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C8CD1-26AA-33B5-D2E2-937BFEED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DD71E-24A0-324A-3EE5-46A8083858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FF5058-1409-E9B9-AA8A-AAA691F3E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81F8BB-9F68-ED46-BC05-0407CB587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5FBEA1-D4BC-64AD-B7EA-7040886F7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8CF4B-3C93-F985-9156-007CB6339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0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2177E-B174-8A26-BB8A-4AD566B8B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F6D37-8A91-7BFD-8C8E-A125469A3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D15FE6-DA89-0AD4-28C5-0CACEBF98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9801D1-821C-240E-70C5-9E5CD3D33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C336C2-9393-59F1-0ECF-F841784CE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DD8E97-C78B-1C9D-5526-AC9871E18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7010EC-7511-CD5B-1EBE-C204875A9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1399F4-2B38-59D2-0D54-1B0C56C3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70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75149-AE53-A6EE-32BA-DA11BC51D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808FAA-94E5-1113-F9AD-C4AE5D838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D2E240-B961-2E4A-1210-5F4F06F5E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5CC20-4000-A0AF-0450-6BC61E64D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2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35D088-4B51-EDFD-05AA-2E6C38ECA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65867A-9D17-D8CF-87CF-960EDC4C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2BB36-8E59-832A-E367-2EEB2B6C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11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454BF-4868-4470-1512-DF1E48365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3F471-69DB-7179-2EDD-EBC2C24BF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04E57-4EC3-66E7-E9E3-25532DFB2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144F4-FB52-CEF4-48F6-3B3AD67FA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6A5D4-FA46-C597-B52E-C46C01EFC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06F7ED-1A7B-8739-5C4A-8F0F7047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7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2B8A6-E968-0A6F-70CF-01F4EA732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C99A2D-7D62-0D0C-EB85-8B2C9B24B9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40EF4-F906-A8A1-B0DC-D08AA8339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DF397-7E90-E7AE-412C-D43780251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E4A2B-087C-60C5-1064-F78A986C2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A7540-164B-7E73-A5CD-10ED2FD7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57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20B46-6BAF-654E-3858-A947732E7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2F71AB-36F3-CBE1-6E5C-18EDB297D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F0460-1E74-1875-A462-855789F1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FB870-6DED-38B5-6391-D7342BC62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E5105-A886-1172-D936-BCB3917E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65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B5BEE5-0D58-77A7-2509-4AF6E4527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7C2A6A-4716-C2B7-1817-82574DB9B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12081-741D-AEE4-8B9B-4205323C4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16D9C-2088-3D16-81BA-3FC34462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70921-17D9-5C9D-711A-79886B81B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6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7A0DCB-D315-92CD-6920-036ADB675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774CD-6CCC-DBDA-C60A-A810DA6E4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61B55-58F8-46C1-0805-C68247E9C6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EB99D-9A80-4EBC-B5F1-692EE95A65EF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7DF91-580D-8F78-49F4-5F57944CF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F67FD-0B8F-2666-29DE-116FDE02E8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8B9D0-5778-4178-999E-02559DAFF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05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7AF7BD3-DF81-71A5-ACA2-3C70DC407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205" y="-1"/>
            <a:ext cx="5946794" cy="66810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BE5106-D9E9-635E-5D2C-E9CB4E1B1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45045" cy="66810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2CCF015-C513-C0A5-92F2-61C4466C19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45" y="-2"/>
            <a:ext cx="7057841" cy="668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95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1</cp:revision>
  <dcterms:created xsi:type="dcterms:W3CDTF">2025-03-13T11:20:44Z</dcterms:created>
  <dcterms:modified xsi:type="dcterms:W3CDTF">2025-03-13T11:20:52Z</dcterms:modified>
</cp:coreProperties>
</file>